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9" r:id="rId2"/>
    <p:sldMasterId id="2147483677" r:id="rId3"/>
  </p:sldMasterIdLst>
  <p:sldIdLst>
    <p:sldId id="256" r:id="rId4"/>
    <p:sldId id="262" r:id="rId5"/>
    <p:sldId id="263" r:id="rId6"/>
    <p:sldId id="257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13" autoAdjust="0"/>
    <p:restoredTop sz="98481" autoAdjust="0"/>
  </p:normalViewPr>
  <p:slideViewPr>
    <p:cSldViewPr snapToGrid="0" snapToObjects="1">
      <p:cViewPr varScale="1">
        <p:scale>
          <a:sx n="116" d="100"/>
          <a:sy n="116" d="100"/>
        </p:scale>
        <p:origin x="130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6"/>
          <p:cNvSpPr>
            <a:spLocks noGrp="1"/>
          </p:cNvSpPr>
          <p:nvPr>
            <p:ph type="title" hasCustomPrompt="1"/>
          </p:nvPr>
        </p:nvSpPr>
        <p:spPr>
          <a:xfrm>
            <a:off x="354835" y="2500590"/>
            <a:ext cx="8273254" cy="595766"/>
          </a:xfrm>
          <a:prstGeom prst="rect">
            <a:avLst/>
          </a:prstGeom>
        </p:spPr>
        <p:txBody>
          <a:bodyPr vert="horz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aseline="0"/>
            </a:lvl1pPr>
          </a:lstStyle>
          <a:p>
            <a:pPr lvl="0"/>
            <a:r>
              <a:rPr lang="fr-FR" sz="2800" dirty="0" smtClean="0">
                <a:latin typeface="Lovelo Black"/>
              </a:rPr>
              <a:t>TITLE</a:t>
            </a:r>
            <a:endParaRPr lang="fr-FR" dirty="0"/>
          </a:p>
        </p:txBody>
      </p:sp>
      <p:sp>
        <p:nvSpPr>
          <p:cNvPr id="3" name="Espace réservé du texte 8"/>
          <p:cNvSpPr>
            <a:spLocks noGrp="1"/>
          </p:cNvSpPr>
          <p:nvPr>
            <p:ph type="body" sz="quarter" idx="10" hasCustomPrompt="1"/>
          </p:nvPr>
        </p:nvSpPr>
        <p:spPr>
          <a:xfrm>
            <a:off x="1334235" y="3163156"/>
            <a:ext cx="6465908" cy="5421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>
              <a:buNone/>
              <a:defRPr sz="2400">
                <a:solidFill>
                  <a:srgbClr val="1CAF96"/>
                </a:solidFill>
                <a:latin typeface="Lovelo Black"/>
              </a:defRPr>
            </a:lvl1pPr>
          </a:lstStyle>
          <a:p>
            <a:pPr lvl="0"/>
            <a:r>
              <a:rPr lang="fr-FR" dirty="0" smtClean="0"/>
              <a:t>SUB-TITLE </a:t>
            </a:r>
          </a:p>
        </p:txBody>
      </p:sp>
      <p:sp>
        <p:nvSpPr>
          <p:cNvPr id="4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2322082" y="4079090"/>
            <a:ext cx="4669823" cy="513220"/>
          </a:xfrm>
        </p:spPr>
        <p:txBody>
          <a:bodyPr/>
          <a:lstStyle>
            <a:lvl1pPr algn="ctr">
              <a:defRPr sz="2000" baseline="0">
                <a:solidFill>
                  <a:schemeClr val="bg1"/>
                </a:solidFill>
                <a:latin typeface="Karbon Semibold"/>
              </a:defRPr>
            </a:lvl1pPr>
          </a:lstStyle>
          <a:p>
            <a:pPr lvl="0"/>
            <a:r>
              <a:rPr lang="fr-FR" dirty="0" err="1" smtClean="0"/>
              <a:t>Sub-Title</a:t>
            </a:r>
            <a:r>
              <a:rPr lang="fr-FR" dirty="0" smtClean="0"/>
              <a:t> 2</a:t>
            </a:r>
            <a:endParaRPr lang="fr-FR" dirty="0"/>
          </a:p>
        </p:txBody>
      </p:sp>
      <p:sp>
        <p:nvSpPr>
          <p:cNvPr id="5" name="Espace réservé du texte 16"/>
          <p:cNvSpPr>
            <a:spLocks noGrp="1"/>
          </p:cNvSpPr>
          <p:nvPr>
            <p:ph type="body" sz="quarter" idx="12" hasCustomPrompt="1"/>
          </p:nvPr>
        </p:nvSpPr>
        <p:spPr>
          <a:xfrm>
            <a:off x="204823" y="6020569"/>
            <a:ext cx="5978842" cy="58569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rgbClr val="FFFFFF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Date, Place, Name </a:t>
            </a:r>
          </a:p>
        </p:txBody>
      </p:sp>
    </p:spTree>
    <p:extLst>
      <p:ext uri="{BB962C8B-B14F-4D97-AF65-F5344CB8AC3E}">
        <p14:creationId xmlns:p14="http://schemas.microsoft.com/office/powerpoint/2010/main" val="3680853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 Titre Bleu Cl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_Point_FinalPower-1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Espace réservé du contenu 4"/>
          <p:cNvSpPr>
            <a:spLocks noGrp="1"/>
          </p:cNvSpPr>
          <p:nvPr>
            <p:ph sz="quarter" idx="10" hasCustomPrompt="1"/>
          </p:nvPr>
        </p:nvSpPr>
        <p:spPr>
          <a:xfrm>
            <a:off x="1667486" y="3078758"/>
            <a:ext cx="6134101" cy="577132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5" name="Espace réservé du contenu 6"/>
          <p:cNvSpPr>
            <a:spLocks noGrp="1"/>
          </p:cNvSpPr>
          <p:nvPr>
            <p:ph sz="quarter" idx="11" hasCustomPrompt="1"/>
          </p:nvPr>
        </p:nvSpPr>
        <p:spPr>
          <a:xfrm>
            <a:off x="1705973" y="3617742"/>
            <a:ext cx="2809327" cy="448628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tx1"/>
                </a:solidFill>
                <a:latin typeface="Karbon Semibold"/>
              </a:defRPr>
            </a:lvl1pPr>
          </a:lstStyle>
          <a:p>
            <a:pPr lvl="0"/>
            <a:r>
              <a:rPr lang="fr-FR" dirty="0" err="1" smtClean="0"/>
              <a:t>Sub-Title</a:t>
            </a:r>
            <a:r>
              <a:rPr lang="fr-FR" dirty="0" smtClean="0"/>
              <a:t> 1</a:t>
            </a:r>
            <a:endParaRPr lang="fr-FR" dirty="0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99540" y="64683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518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 Titre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Espace réservé du contenu 4"/>
          <p:cNvSpPr>
            <a:spLocks noGrp="1"/>
          </p:cNvSpPr>
          <p:nvPr>
            <p:ph sz="quarter" idx="10" hasCustomPrompt="1"/>
          </p:nvPr>
        </p:nvSpPr>
        <p:spPr>
          <a:xfrm>
            <a:off x="1667486" y="3078758"/>
            <a:ext cx="6134101" cy="577132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5" name="Espace réservé du contenu 6"/>
          <p:cNvSpPr>
            <a:spLocks noGrp="1"/>
          </p:cNvSpPr>
          <p:nvPr>
            <p:ph sz="quarter" idx="11" hasCustomPrompt="1"/>
          </p:nvPr>
        </p:nvSpPr>
        <p:spPr>
          <a:xfrm>
            <a:off x="1705973" y="3617742"/>
            <a:ext cx="2809327" cy="448628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tx1"/>
                </a:solidFill>
                <a:latin typeface="Karbon Semibold"/>
              </a:defRPr>
            </a:lvl1pPr>
          </a:lstStyle>
          <a:p>
            <a:pPr lvl="0"/>
            <a:r>
              <a:rPr lang="fr-FR" dirty="0" err="1" smtClean="0"/>
              <a:t>Sub-Title</a:t>
            </a:r>
            <a:r>
              <a:rPr lang="fr-FR" dirty="0" smtClean="0"/>
              <a:t> 1</a:t>
            </a:r>
            <a:endParaRPr lang="fr-FR" dirty="0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99540" y="628023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032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 Titre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_Point_FinalPower-18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Espace réservé du contenu 4"/>
          <p:cNvSpPr>
            <a:spLocks noGrp="1"/>
          </p:cNvSpPr>
          <p:nvPr>
            <p:ph sz="quarter" idx="10" hasCustomPrompt="1"/>
          </p:nvPr>
        </p:nvSpPr>
        <p:spPr>
          <a:xfrm>
            <a:off x="1667486" y="3078758"/>
            <a:ext cx="6134101" cy="577132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5" name="Espace réservé du contenu 6"/>
          <p:cNvSpPr>
            <a:spLocks noGrp="1"/>
          </p:cNvSpPr>
          <p:nvPr>
            <p:ph sz="quarter" idx="11" hasCustomPrompt="1"/>
          </p:nvPr>
        </p:nvSpPr>
        <p:spPr>
          <a:xfrm>
            <a:off x="1705973" y="3617742"/>
            <a:ext cx="2809327" cy="44862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Karbon Semibold"/>
              </a:defRPr>
            </a:lvl1pPr>
          </a:lstStyle>
          <a:p>
            <a:pPr lvl="0"/>
            <a:r>
              <a:rPr lang="fr-FR" dirty="0" err="1" smtClean="0"/>
              <a:t>Sub-Title</a:t>
            </a:r>
            <a:r>
              <a:rPr lang="fr-FR" dirty="0" smtClean="0"/>
              <a:t> 1</a:t>
            </a:r>
            <a:endParaRPr lang="fr-FR" dirty="0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62188" y="64497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7094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4432"/>
            <a:ext cx="9144000" cy="7082432"/>
          </a:xfrm>
          <a:prstGeom prst="rect">
            <a:avLst/>
          </a:prstGeom>
        </p:spPr>
      </p:pic>
      <p:sp>
        <p:nvSpPr>
          <p:cNvPr id="7" name="Espace réservé du contenu 6"/>
          <p:cNvSpPr>
            <a:spLocks noGrp="1"/>
          </p:cNvSpPr>
          <p:nvPr>
            <p:ph sz="quarter" idx="10" hasCustomPrompt="1"/>
          </p:nvPr>
        </p:nvSpPr>
        <p:spPr>
          <a:xfrm>
            <a:off x="1138466" y="1550571"/>
            <a:ext cx="5827486" cy="914400"/>
          </a:xfrm>
        </p:spPr>
        <p:txBody>
          <a:bodyPr/>
          <a:lstStyle>
            <a:lvl1pPr>
              <a:defRPr baseline="0">
                <a:solidFill>
                  <a:srgbClr val="032400"/>
                </a:solidFill>
              </a:defRPr>
            </a:lvl1pPr>
          </a:lstStyle>
          <a:p>
            <a:pPr lvl="0"/>
            <a:r>
              <a:rPr lang="fr-FR" dirty="0" smtClean="0"/>
              <a:t>TABLE OF CONTENTS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1" hasCustomPrompt="1"/>
          </p:nvPr>
        </p:nvSpPr>
        <p:spPr>
          <a:xfrm>
            <a:off x="1475393" y="2689685"/>
            <a:ext cx="6835238" cy="2874674"/>
          </a:xfrm>
        </p:spPr>
        <p:txBody>
          <a:bodyPr>
            <a:normAutofit/>
          </a:bodyPr>
          <a:lstStyle>
            <a:lvl1pPr marL="514350" indent="-514350">
              <a:lnSpc>
                <a:spcPct val="150000"/>
              </a:lnSpc>
              <a:buClr>
                <a:srgbClr val="1CAF96"/>
              </a:buClr>
              <a:buFont typeface="+mj-lt"/>
              <a:buAutoNum type="arabicPeriod"/>
              <a:defRPr sz="2000" baseline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pPr lvl="0"/>
            <a:r>
              <a:rPr lang="fr-FR" dirty="0" smtClean="0"/>
              <a:t>...</a:t>
            </a:r>
          </a:p>
          <a:p>
            <a:pPr lvl="0"/>
            <a:r>
              <a:rPr lang="fr-FR" dirty="0" smtClean="0"/>
              <a:t>...</a:t>
            </a:r>
          </a:p>
          <a:p>
            <a:pPr lvl="0"/>
            <a:r>
              <a:rPr lang="fr-FR" dirty="0" smtClean="0"/>
              <a:t>...</a:t>
            </a:r>
          </a:p>
          <a:p>
            <a:pPr lvl="0"/>
            <a:r>
              <a:rPr lang="fr-FR" dirty="0" smtClean="0"/>
              <a:t>...</a:t>
            </a:r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6015" y="6221787"/>
            <a:ext cx="5377963" cy="537221"/>
          </a:xfrm>
        </p:spPr>
        <p:txBody>
          <a:bodyPr>
            <a:normAutofit/>
          </a:bodyPr>
          <a:lstStyle>
            <a:lvl1pPr>
              <a:defRPr sz="140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Date, Place, Name</a:t>
            </a:r>
            <a:endParaRPr lang="fr-FR" dirty="0"/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283711" y="137894"/>
            <a:ext cx="5377963" cy="537221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Table of contents &gt;</a:t>
            </a:r>
            <a:endParaRPr lang="fr-FR" dirty="0"/>
          </a:p>
        </p:txBody>
      </p:sp>
      <p:sp>
        <p:nvSpPr>
          <p:cNvPr id="10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99540" y="62263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9200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296"/>
            <a:ext cx="9144000" cy="7064296"/>
          </a:xfrm>
          <a:prstGeom prst="rect">
            <a:avLst/>
          </a:prstGeom>
        </p:spPr>
      </p:pic>
      <p:sp>
        <p:nvSpPr>
          <p:cNvPr id="4" name="Espace réservé du contenu 4"/>
          <p:cNvSpPr>
            <a:spLocks noGrp="1"/>
          </p:cNvSpPr>
          <p:nvPr>
            <p:ph sz="quarter" idx="10" hasCustomPrompt="1"/>
          </p:nvPr>
        </p:nvSpPr>
        <p:spPr>
          <a:xfrm>
            <a:off x="1163248" y="1576387"/>
            <a:ext cx="6134101" cy="577132"/>
          </a:xfrm>
        </p:spPr>
        <p:txBody>
          <a:bodyPr/>
          <a:lstStyle>
            <a:lvl1pPr>
              <a:defRPr baseline="0">
                <a:solidFill>
                  <a:srgbClr val="032400"/>
                </a:solidFill>
              </a:defRPr>
            </a:lvl1pPr>
          </a:lstStyle>
          <a:p>
            <a:pPr lvl="0"/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1" hasCustomPrompt="1"/>
          </p:nvPr>
        </p:nvSpPr>
        <p:spPr>
          <a:xfrm>
            <a:off x="1144572" y="2164304"/>
            <a:ext cx="6134101" cy="577132"/>
          </a:xfrm>
        </p:spPr>
        <p:txBody>
          <a:bodyPr>
            <a:normAutofit/>
          </a:bodyPr>
          <a:lstStyle>
            <a:lvl1pPr>
              <a:defRPr sz="2000" b="0" i="0" baseline="0">
                <a:solidFill>
                  <a:srgbClr val="032400"/>
                </a:solidFill>
                <a:latin typeface="Lovelo Black"/>
                <a:cs typeface="Lovelo Black"/>
              </a:defRPr>
            </a:lvl1pPr>
          </a:lstStyle>
          <a:p>
            <a:pPr lvl="0"/>
            <a:r>
              <a:rPr lang="fr-FR" dirty="0" smtClean="0"/>
              <a:t>SUB-TITLE 01</a:t>
            </a:r>
            <a:endParaRPr lang="fr-FR" dirty="0"/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283711" y="268612"/>
            <a:ext cx="5377963" cy="537221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Table of contents &gt; </a:t>
            </a:r>
            <a:r>
              <a:rPr lang="fr-FR" dirty="0" err="1" smtClean="0"/>
              <a:t>Title</a:t>
            </a:r>
            <a:endParaRPr lang="fr-FR" dirty="0"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6015" y="6284507"/>
            <a:ext cx="5377963" cy="537221"/>
          </a:xfrm>
        </p:spPr>
        <p:txBody>
          <a:bodyPr>
            <a:normAutofit/>
          </a:bodyPr>
          <a:lstStyle>
            <a:lvl1pPr>
              <a:defRPr sz="140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Date, Place, Name</a:t>
            </a:r>
            <a:endParaRPr lang="fr-FR" dirty="0"/>
          </a:p>
        </p:txBody>
      </p:sp>
      <p:sp>
        <p:nvSpPr>
          <p:cNvPr id="13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99540" y="62733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11"/>
          <p:cNvSpPr>
            <a:spLocks noGrp="1"/>
          </p:cNvSpPr>
          <p:nvPr>
            <p:ph sz="quarter" idx="14" hasCustomPrompt="1"/>
          </p:nvPr>
        </p:nvSpPr>
        <p:spPr>
          <a:xfrm>
            <a:off x="1163638" y="3137569"/>
            <a:ext cx="6869112" cy="2958778"/>
          </a:xfrm>
        </p:spPr>
        <p:txBody>
          <a:bodyPr/>
          <a:lstStyle>
            <a:lvl1pPr marL="0" indent="-169200">
              <a:buFont typeface="Arial"/>
              <a:buChar char="•"/>
              <a:defRPr sz="2000" baseline="0">
                <a:solidFill>
                  <a:srgbClr val="032400"/>
                </a:solidFill>
              </a:defRPr>
            </a:lvl1pPr>
            <a:lvl3pPr marL="158400" algn="just">
              <a:defRPr sz="1800" b="0" i="0" baseline="0">
                <a:solidFill>
                  <a:srgbClr val="032400"/>
                </a:solidFill>
                <a:latin typeface="Karbon Regular"/>
                <a:cs typeface="Karbon Regular"/>
              </a:defRPr>
            </a:lvl3pPr>
            <a:lvl4pPr marL="0" indent="-162000">
              <a:spcBef>
                <a:spcPts val="600"/>
              </a:spcBef>
              <a:buFont typeface="Arial"/>
              <a:buChar char="•"/>
              <a:defRPr sz="2000" baseline="0">
                <a:solidFill>
                  <a:srgbClr val="032400"/>
                </a:solidFill>
                <a:latin typeface="Lovelo Black"/>
                <a:cs typeface="Lovelo Black"/>
              </a:defRPr>
            </a:lvl4pPr>
            <a:lvl5pPr marL="180000" indent="0" algn="just">
              <a:buFontTx/>
              <a:buNone/>
              <a:defRPr sz="1800" baseline="0">
                <a:solidFill>
                  <a:srgbClr val="032400"/>
                </a:solidFill>
                <a:latin typeface="Karbon"/>
              </a:defRPr>
            </a:lvl5pPr>
          </a:lstStyle>
          <a:p>
            <a:pPr lvl="0"/>
            <a:r>
              <a:rPr lang="fr-FR" dirty="0" smtClean="0"/>
              <a:t>TITLE :</a:t>
            </a:r>
          </a:p>
          <a:p>
            <a:pPr lvl="2"/>
            <a:r>
              <a:rPr lang="fr-FR" dirty="0" smtClean="0"/>
              <a:t>.......Contents......</a:t>
            </a:r>
          </a:p>
          <a:p>
            <a:pPr lvl="2"/>
            <a:endParaRPr lang="fr-FR" dirty="0" smtClean="0"/>
          </a:p>
          <a:p>
            <a:pPr lvl="3"/>
            <a:r>
              <a:rPr lang="fr-FR" dirty="0" smtClean="0"/>
              <a:t>TITLE : </a:t>
            </a:r>
          </a:p>
          <a:p>
            <a:pPr lvl="4"/>
            <a:r>
              <a:rPr lang="fr-FR" dirty="0" smtClean="0"/>
              <a:t>..... Contents ........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94083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ransi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161"/>
            <a:ext cx="9144000" cy="7014354"/>
          </a:xfrm>
          <a:prstGeom prst="rect">
            <a:avLst/>
          </a:prstGeom>
        </p:spPr>
      </p:pic>
      <p:sp>
        <p:nvSpPr>
          <p:cNvPr id="4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283711" y="268612"/>
            <a:ext cx="5377963" cy="537221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Table of contents &gt; </a:t>
            </a:r>
            <a:r>
              <a:rPr lang="fr-FR" dirty="0" err="1" smtClean="0"/>
              <a:t>Title</a:t>
            </a:r>
            <a:endParaRPr lang="fr-FR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6015" y="6096347"/>
            <a:ext cx="5377963" cy="537221"/>
          </a:xfrm>
        </p:spPr>
        <p:txBody>
          <a:bodyPr>
            <a:normAutofit/>
          </a:bodyPr>
          <a:lstStyle>
            <a:lvl1pPr>
              <a:defRPr sz="140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Date, Place, Name</a:t>
            </a:r>
            <a:endParaRPr lang="fr-FR" dirty="0"/>
          </a:p>
        </p:txBody>
      </p:sp>
      <p:sp>
        <p:nvSpPr>
          <p:cNvPr id="6" name="Titre 6"/>
          <p:cNvSpPr>
            <a:spLocks noGrp="1"/>
          </p:cNvSpPr>
          <p:nvPr>
            <p:ph type="title" hasCustomPrompt="1"/>
          </p:nvPr>
        </p:nvSpPr>
        <p:spPr>
          <a:xfrm>
            <a:off x="560271" y="2203525"/>
            <a:ext cx="8273254" cy="17926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QUESTIONS / </a:t>
            </a:r>
            <a:br>
              <a:rPr lang="fr-FR" dirty="0" smtClean="0"/>
            </a:br>
            <a:r>
              <a:rPr lang="fr-FR" dirty="0" smtClean="0"/>
              <a:t>ANSWERS</a:t>
            </a:r>
            <a:endParaRPr lang="fr-FR" dirty="0"/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80864" y="64870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3603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4011"/>
            <a:ext cx="9144000" cy="7046204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99540" y="64870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7986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13167" y="2512610"/>
            <a:ext cx="8249165" cy="595766"/>
          </a:xfrm>
          <a:prstGeom prst="rect">
            <a:avLst/>
          </a:prstGeom>
        </p:spPr>
        <p:txBody>
          <a:bodyPr vert="horz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/>
            </a:lvl1pPr>
          </a:lstStyle>
          <a:p>
            <a:pPr lvl="0"/>
            <a:r>
              <a:rPr lang="fr-FR" sz="2800" dirty="0" smtClean="0">
                <a:solidFill>
                  <a:srgbClr val="032400"/>
                </a:solidFill>
                <a:latin typeface="Lovelo Black"/>
              </a:rPr>
              <a:t>TITLE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0" hasCustomPrompt="1"/>
          </p:nvPr>
        </p:nvSpPr>
        <p:spPr>
          <a:xfrm>
            <a:off x="1334235" y="3163156"/>
            <a:ext cx="6465908" cy="5421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>
              <a:buNone/>
              <a:defRPr sz="2400">
                <a:solidFill>
                  <a:srgbClr val="1CAF96"/>
                </a:solidFill>
                <a:latin typeface="Lovelo Black"/>
              </a:defRPr>
            </a:lvl1pPr>
          </a:lstStyle>
          <a:p>
            <a:pPr lvl="0"/>
            <a:r>
              <a:rPr lang="fr-FR" dirty="0" err="1" smtClean="0"/>
              <a:t>Sub-title</a:t>
            </a:r>
            <a:r>
              <a:rPr lang="fr-FR" dirty="0" smtClean="0"/>
              <a:t> 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2322082" y="4079090"/>
            <a:ext cx="4669823" cy="513220"/>
          </a:xfrm>
        </p:spPr>
        <p:txBody>
          <a:bodyPr/>
          <a:lstStyle>
            <a:lvl1pPr algn="ctr">
              <a:defRPr sz="2000" baseline="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err="1" smtClean="0"/>
              <a:t>Sub-title</a:t>
            </a:r>
            <a:r>
              <a:rPr lang="fr-FR" dirty="0" smtClean="0"/>
              <a:t> 2</a:t>
            </a:r>
            <a:endParaRPr lang="fr-FR" dirty="0"/>
          </a:p>
        </p:txBody>
      </p:sp>
      <p:sp>
        <p:nvSpPr>
          <p:cNvPr id="6" name="Espace réservé du texte 16"/>
          <p:cNvSpPr>
            <a:spLocks noGrp="1"/>
          </p:cNvSpPr>
          <p:nvPr>
            <p:ph type="body" sz="quarter" idx="12" hasCustomPrompt="1"/>
          </p:nvPr>
        </p:nvSpPr>
        <p:spPr>
          <a:xfrm>
            <a:off x="204823" y="6020569"/>
            <a:ext cx="5978842" cy="58569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Date, Place, Name</a:t>
            </a:r>
          </a:p>
        </p:txBody>
      </p:sp>
    </p:spTree>
    <p:extLst>
      <p:ext uri="{BB962C8B-B14F-4D97-AF65-F5344CB8AC3E}">
        <p14:creationId xmlns:p14="http://schemas.microsoft.com/office/powerpoint/2010/main" val="3210625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 Titre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_Point_FinalPower-18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5199"/>
            <a:ext cx="9144000" cy="7097084"/>
          </a:xfrm>
          <a:prstGeom prst="rect">
            <a:avLst/>
          </a:prstGeom>
        </p:spPr>
      </p:pic>
      <p:sp>
        <p:nvSpPr>
          <p:cNvPr id="4" name="Espace réservé du contenu 4"/>
          <p:cNvSpPr>
            <a:spLocks noGrp="1"/>
          </p:cNvSpPr>
          <p:nvPr>
            <p:ph sz="quarter" idx="10" hasCustomPrompt="1"/>
          </p:nvPr>
        </p:nvSpPr>
        <p:spPr>
          <a:xfrm>
            <a:off x="1667486" y="3078758"/>
            <a:ext cx="6134101" cy="577132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5" name="Espace réservé du contenu 6"/>
          <p:cNvSpPr>
            <a:spLocks noGrp="1"/>
          </p:cNvSpPr>
          <p:nvPr>
            <p:ph sz="quarter" idx="11" hasCustomPrompt="1"/>
          </p:nvPr>
        </p:nvSpPr>
        <p:spPr>
          <a:xfrm>
            <a:off x="1705973" y="3617742"/>
            <a:ext cx="2809327" cy="44862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Karbon Semibold"/>
              </a:defRPr>
            </a:lvl1pPr>
          </a:lstStyle>
          <a:p>
            <a:pPr lvl="0"/>
            <a:r>
              <a:rPr lang="fr-FR" dirty="0" err="1" smtClean="0"/>
              <a:t>Sub-title</a:t>
            </a:r>
            <a:r>
              <a:rPr lang="fr-FR" dirty="0" smtClean="0"/>
              <a:t> 1</a:t>
            </a:r>
            <a:endParaRPr lang="fr-FR" dirty="0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62188" y="64497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7094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 Titre Bleu Cl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_Point_FinalPower-1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2480"/>
            <a:ext cx="9144000" cy="7030479"/>
          </a:xfrm>
          <a:prstGeom prst="rect">
            <a:avLst/>
          </a:prstGeom>
        </p:spPr>
      </p:pic>
      <p:sp>
        <p:nvSpPr>
          <p:cNvPr id="4" name="Espace réservé du contenu 4"/>
          <p:cNvSpPr>
            <a:spLocks noGrp="1"/>
          </p:cNvSpPr>
          <p:nvPr>
            <p:ph sz="quarter" idx="10" hasCustomPrompt="1"/>
          </p:nvPr>
        </p:nvSpPr>
        <p:spPr>
          <a:xfrm>
            <a:off x="1667486" y="3078758"/>
            <a:ext cx="6134101" cy="577132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5" name="Espace réservé du contenu 6"/>
          <p:cNvSpPr>
            <a:spLocks noGrp="1"/>
          </p:cNvSpPr>
          <p:nvPr>
            <p:ph sz="quarter" idx="11" hasCustomPrompt="1"/>
          </p:nvPr>
        </p:nvSpPr>
        <p:spPr>
          <a:xfrm>
            <a:off x="1705973" y="3617742"/>
            <a:ext cx="2809327" cy="448628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tx1"/>
                </a:solidFill>
                <a:latin typeface="Karbon Semibold"/>
              </a:defRPr>
            </a:lvl1pPr>
          </a:lstStyle>
          <a:p>
            <a:pPr lvl="0"/>
            <a:r>
              <a:rPr lang="fr-FR" dirty="0" err="1" smtClean="0"/>
              <a:t>Sub-title</a:t>
            </a:r>
            <a:r>
              <a:rPr lang="fr-FR" dirty="0" smtClean="0"/>
              <a:t> 1</a:t>
            </a:r>
            <a:endParaRPr lang="fr-FR" dirty="0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99540" y="64683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51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 Titre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_Point_FinalPower-18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Espace réservé du contenu 4"/>
          <p:cNvSpPr>
            <a:spLocks noGrp="1"/>
          </p:cNvSpPr>
          <p:nvPr>
            <p:ph sz="quarter" idx="10" hasCustomPrompt="1"/>
          </p:nvPr>
        </p:nvSpPr>
        <p:spPr>
          <a:xfrm>
            <a:off x="1667486" y="3078758"/>
            <a:ext cx="6134101" cy="577132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5" name="Espace réservé du contenu 6"/>
          <p:cNvSpPr>
            <a:spLocks noGrp="1"/>
          </p:cNvSpPr>
          <p:nvPr>
            <p:ph sz="quarter" idx="11" hasCustomPrompt="1"/>
          </p:nvPr>
        </p:nvSpPr>
        <p:spPr>
          <a:xfrm>
            <a:off x="1705973" y="3617742"/>
            <a:ext cx="2809327" cy="44862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Karbon Semibold"/>
              </a:defRPr>
            </a:lvl1pPr>
          </a:lstStyle>
          <a:p>
            <a:pPr lvl="0"/>
            <a:r>
              <a:rPr lang="fr-FR" dirty="0" err="1" smtClean="0"/>
              <a:t>Sub-Title</a:t>
            </a:r>
            <a:r>
              <a:rPr lang="fr-FR" dirty="0" smtClean="0"/>
              <a:t> 1</a:t>
            </a:r>
            <a:endParaRPr lang="fr-FR" dirty="0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62188" y="64497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47263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 Titre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18"/>
            <a:ext cx="9144000" cy="6858000"/>
          </a:xfrm>
          <a:prstGeom prst="rect">
            <a:avLst/>
          </a:prstGeom>
        </p:spPr>
      </p:pic>
      <p:sp>
        <p:nvSpPr>
          <p:cNvPr id="4" name="Espace réservé du contenu 4"/>
          <p:cNvSpPr>
            <a:spLocks noGrp="1"/>
          </p:cNvSpPr>
          <p:nvPr>
            <p:ph sz="quarter" idx="10" hasCustomPrompt="1"/>
          </p:nvPr>
        </p:nvSpPr>
        <p:spPr>
          <a:xfrm>
            <a:off x="1667486" y="3078758"/>
            <a:ext cx="6134101" cy="577132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5" name="Espace réservé du contenu 6"/>
          <p:cNvSpPr>
            <a:spLocks noGrp="1"/>
          </p:cNvSpPr>
          <p:nvPr>
            <p:ph sz="quarter" idx="11" hasCustomPrompt="1"/>
          </p:nvPr>
        </p:nvSpPr>
        <p:spPr>
          <a:xfrm>
            <a:off x="1705973" y="3617742"/>
            <a:ext cx="2809327" cy="448628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tx1"/>
                </a:solidFill>
                <a:latin typeface="Karbon Semibold"/>
              </a:defRPr>
            </a:lvl1pPr>
          </a:lstStyle>
          <a:p>
            <a:pPr lvl="0"/>
            <a:r>
              <a:rPr lang="fr-FR" dirty="0" err="1" smtClean="0"/>
              <a:t>Sub-title</a:t>
            </a:r>
            <a:r>
              <a:rPr lang="fr-FR" dirty="0" smtClean="0"/>
              <a:t> 1</a:t>
            </a:r>
            <a:endParaRPr lang="fr-FR" dirty="0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99540" y="628023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0325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4432"/>
            <a:ext cx="9144000" cy="7082432"/>
          </a:xfrm>
          <a:prstGeom prst="rect">
            <a:avLst/>
          </a:prstGeom>
        </p:spPr>
      </p:pic>
      <p:sp>
        <p:nvSpPr>
          <p:cNvPr id="7" name="Espace réservé du contenu 6"/>
          <p:cNvSpPr>
            <a:spLocks noGrp="1"/>
          </p:cNvSpPr>
          <p:nvPr>
            <p:ph sz="quarter" idx="10" hasCustomPrompt="1"/>
          </p:nvPr>
        </p:nvSpPr>
        <p:spPr>
          <a:xfrm>
            <a:off x="1138466" y="1550571"/>
            <a:ext cx="5827486" cy="914400"/>
          </a:xfrm>
        </p:spPr>
        <p:txBody>
          <a:bodyPr/>
          <a:lstStyle>
            <a:lvl1pPr>
              <a:defRPr baseline="0">
                <a:solidFill>
                  <a:srgbClr val="032400"/>
                </a:solidFill>
              </a:defRPr>
            </a:lvl1pPr>
          </a:lstStyle>
          <a:p>
            <a:pPr lvl="0"/>
            <a:r>
              <a:rPr lang="fr-FR" dirty="0" smtClean="0"/>
              <a:t>TABLE OF CONTENTS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1" hasCustomPrompt="1"/>
          </p:nvPr>
        </p:nvSpPr>
        <p:spPr>
          <a:xfrm>
            <a:off x="1475393" y="2689685"/>
            <a:ext cx="6835238" cy="2874674"/>
          </a:xfrm>
        </p:spPr>
        <p:txBody>
          <a:bodyPr>
            <a:normAutofit/>
          </a:bodyPr>
          <a:lstStyle>
            <a:lvl1pPr marL="514350" indent="-514350">
              <a:lnSpc>
                <a:spcPct val="150000"/>
              </a:lnSpc>
              <a:buClr>
                <a:srgbClr val="1CAF96"/>
              </a:buClr>
              <a:buFont typeface="+mj-lt"/>
              <a:buAutoNum type="arabicPeriod"/>
              <a:defRPr sz="2000" b="0" i="0" baseline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pPr lvl="0"/>
            <a:r>
              <a:rPr lang="fr-FR" dirty="0" smtClean="0"/>
              <a:t>...</a:t>
            </a:r>
          </a:p>
          <a:p>
            <a:pPr lvl="0"/>
            <a:r>
              <a:rPr lang="fr-FR" dirty="0" smtClean="0"/>
              <a:t>...</a:t>
            </a:r>
          </a:p>
          <a:p>
            <a:pPr lvl="0"/>
            <a:r>
              <a:rPr lang="fr-FR" dirty="0" smtClean="0"/>
              <a:t>...</a:t>
            </a:r>
          </a:p>
          <a:p>
            <a:pPr lvl="0"/>
            <a:r>
              <a:rPr lang="fr-FR" dirty="0" smtClean="0"/>
              <a:t>...</a:t>
            </a:r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6015" y="6221787"/>
            <a:ext cx="5377963" cy="537221"/>
          </a:xfrm>
        </p:spPr>
        <p:txBody>
          <a:bodyPr>
            <a:normAutofit/>
          </a:bodyPr>
          <a:lstStyle>
            <a:lvl1pPr>
              <a:defRPr sz="140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Date, Place, Name</a:t>
            </a:r>
            <a:endParaRPr lang="fr-FR" dirty="0"/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283711" y="137894"/>
            <a:ext cx="5377963" cy="537221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Table of contents &gt;</a:t>
            </a:r>
            <a:endParaRPr lang="fr-FR" dirty="0"/>
          </a:p>
        </p:txBody>
      </p:sp>
      <p:sp>
        <p:nvSpPr>
          <p:cNvPr id="10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99540" y="62263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87122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296"/>
            <a:ext cx="9144000" cy="7064296"/>
          </a:xfrm>
          <a:prstGeom prst="rect">
            <a:avLst/>
          </a:prstGeom>
        </p:spPr>
      </p:pic>
      <p:sp>
        <p:nvSpPr>
          <p:cNvPr id="4" name="Espace réservé du contenu 4"/>
          <p:cNvSpPr>
            <a:spLocks noGrp="1"/>
          </p:cNvSpPr>
          <p:nvPr>
            <p:ph sz="quarter" idx="10" hasCustomPrompt="1"/>
          </p:nvPr>
        </p:nvSpPr>
        <p:spPr>
          <a:xfrm>
            <a:off x="1163248" y="1576387"/>
            <a:ext cx="6134101" cy="577132"/>
          </a:xfrm>
        </p:spPr>
        <p:txBody>
          <a:bodyPr/>
          <a:lstStyle>
            <a:lvl1pPr>
              <a:defRPr baseline="0">
                <a:solidFill>
                  <a:srgbClr val="032400"/>
                </a:solidFill>
              </a:defRPr>
            </a:lvl1pPr>
          </a:lstStyle>
          <a:p>
            <a:pPr lvl="0"/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1" hasCustomPrompt="1"/>
          </p:nvPr>
        </p:nvSpPr>
        <p:spPr>
          <a:xfrm>
            <a:off x="1144572" y="2164304"/>
            <a:ext cx="6134101" cy="577132"/>
          </a:xfrm>
        </p:spPr>
        <p:txBody>
          <a:bodyPr>
            <a:normAutofit/>
          </a:bodyPr>
          <a:lstStyle>
            <a:lvl1pPr>
              <a:defRPr sz="2000" b="0" i="0" baseline="0">
                <a:solidFill>
                  <a:srgbClr val="032400"/>
                </a:solidFill>
                <a:latin typeface="Lovelo Black"/>
                <a:cs typeface="Lovelo Black"/>
              </a:defRPr>
            </a:lvl1pPr>
          </a:lstStyle>
          <a:p>
            <a:pPr lvl="0"/>
            <a:r>
              <a:rPr lang="fr-FR" dirty="0" smtClean="0"/>
              <a:t>SUB-TITLE 01</a:t>
            </a:r>
            <a:endParaRPr lang="fr-FR" dirty="0"/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283711" y="268612"/>
            <a:ext cx="5377963" cy="537221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Table of contents &gt; </a:t>
            </a:r>
            <a:r>
              <a:rPr lang="fr-FR" dirty="0" err="1" smtClean="0"/>
              <a:t>Title</a:t>
            </a:r>
            <a:endParaRPr lang="fr-FR" dirty="0"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6015" y="6284507"/>
            <a:ext cx="5377963" cy="537221"/>
          </a:xfrm>
        </p:spPr>
        <p:txBody>
          <a:bodyPr>
            <a:normAutofit/>
          </a:bodyPr>
          <a:lstStyle>
            <a:lvl1pPr>
              <a:defRPr sz="140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Date, Place, Name</a:t>
            </a:r>
            <a:endParaRPr lang="fr-FR" dirty="0"/>
          </a:p>
        </p:txBody>
      </p:sp>
      <p:sp>
        <p:nvSpPr>
          <p:cNvPr id="13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99540" y="62733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11"/>
          <p:cNvSpPr>
            <a:spLocks noGrp="1"/>
          </p:cNvSpPr>
          <p:nvPr>
            <p:ph sz="quarter" idx="14" hasCustomPrompt="1"/>
          </p:nvPr>
        </p:nvSpPr>
        <p:spPr>
          <a:xfrm>
            <a:off x="1163638" y="3137569"/>
            <a:ext cx="6869112" cy="2958778"/>
          </a:xfrm>
        </p:spPr>
        <p:txBody>
          <a:bodyPr/>
          <a:lstStyle>
            <a:lvl1pPr marL="0" indent="-169200">
              <a:buFont typeface="Arial"/>
              <a:buChar char="•"/>
              <a:defRPr sz="2000" baseline="0">
                <a:solidFill>
                  <a:srgbClr val="032400"/>
                </a:solidFill>
              </a:defRPr>
            </a:lvl1pPr>
            <a:lvl3pPr marL="158400" algn="just">
              <a:defRPr sz="1800" b="0" i="0" baseline="0">
                <a:solidFill>
                  <a:srgbClr val="032400"/>
                </a:solidFill>
                <a:latin typeface="Karbon Regular"/>
                <a:cs typeface="Karbon Regular"/>
              </a:defRPr>
            </a:lvl3pPr>
            <a:lvl4pPr marL="0" indent="-162000">
              <a:spcBef>
                <a:spcPts val="600"/>
              </a:spcBef>
              <a:buFont typeface="Arial"/>
              <a:buChar char="•"/>
              <a:defRPr sz="2000" baseline="0">
                <a:solidFill>
                  <a:srgbClr val="032400"/>
                </a:solidFill>
                <a:latin typeface="Lovelo Black"/>
                <a:cs typeface="Lovelo Black"/>
              </a:defRPr>
            </a:lvl4pPr>
            <a:lvl5pPr marL="180000" indent="0" algn="just">
              <a:buFontTx/>
              <a:buNone/>
              <a:defRPr sz="1800" baseline="0">
                <a:solidFill>
                  <a:srgbClr val="032400"/>
                </a:solidFill>
                <a:latin typeface="Karbon"/>
              </a:defRPr>
            </a:lvl5pPr>
          </a:lstStyle>
          <a:p>
            <a:pPr lvl="0"/>
            <a:r>
              <a:rPr lang="fr-FR" dirty="0" smtClean="0"/>
              <a:t>TITLE :</a:t>
            </a:r>
          </a:p>
          <a:p>
            <a:pPr lvl="2"/>
            <a:r>
              <a:rPr lang="fr-FR" dirty="0" smtClean="0"/>
              <a:t>.......Contents......</a:t>
            </a:r>
          </a:p>
          <a:p>
            <a:pPr lvl="2"/>
            <a:endParaRPr lang="fr-FR" dirty="0" smtClean="0"/>
          </a:p>
          <a:p>
            <a:pPr lvl="3"/>
            <a:r>
              <a:rPr lang="fr-FR" dirty="0" smtClean="0"/>
              <a:t>TITLE : </a:t>
            </a:r>
          </a:p>
          <a:p>
            <a:pPr lvl="4"/>
            <a:r>
              <a:rPr lang="fr-FR" dirty="0" smtClean="0"/>
              <a:t>..... Contents ........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23530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ransi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161"/>
            <a:ext cx="9144000" cy="7014354"/>
          </a:xfrm>
          <a:prstGeom prst="rect">
            <a:avLst/>
          </a:prstGeom>
        </p:spPr>
      </p:pic>
      <p:sp>
        <p:nvSpPr>
          <p:cNvPr id="4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283711" y="268612"/>
            <a:ext cx="5377963" cy="537221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Table of contents &gt; </a:t>
            </a:r>
            <a:r>
              <a:rPr lang="fr-FR" dirty="0" err="1" smtClean="0"/>
              <a:t>Title</a:t>
            </a:r>
            <a:endParaRPr lang="fr-FR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6015" y="6096347"/>
            <a:ext cx="5377963" cy="537221"/>
          </a:xfrm>
        </p:spPr>
        <p:txBody>
          <a:bodyPr>
            <a:normAutofit/>
          </a:bodyPr>
          <a:lstStyle>
            <a:lvl1pPr>
              <a:defRPr sz="140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Date, Place, Name</a:t>
            </a:r>
            <a:endParaRPr lang="fr-FR" dirty="0"/>
          </a:p>
        </p:txBody>
      </p:sp>
      <p:sp>
        <p:nvSpPr>
          <p:cNvPr id="6" name="Titre 6"/>
          <p:cNvSpPr>
            <a:spLocks noGrp="1"/>
          </p:cNvSpPr>
          <p:nvPr>
            <p:ph type="title" hasCustomPrompt="1"/>
          </p:nvPr>
        </p:nvSpPr>
        <p:spPr>
          <a:xfrm>
            <a:off x="560271" y="2203525"/>
            <a:ext cx="8273254" cy="17926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QUESTIONS / </a:t>
            </a:r>
            <a:br>
              <a:rPr lang="fr-FR" dirty="0" smtClean="0"/>
            </a:br>
            <a:r>
              <a:rPr lang="fr-FR" dirty="0" smtClean="0"/>
              <a:t>ANSWERS</a:t>
            </a:r>
            <a:endParaRPr lang="fr-FR" dirty="0"/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80864" y="64870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40459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4011"/>
            <a:ext cx="9144000" cy="7046204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99540" y="64870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9366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 Titre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Espace réservé du contenu 4"/>
          <p:cNvSpPr>
            <a:spLocks noGrp="1"/>
          </p:cNvSpPr>
          <p:nvPr>
            <p:ph sz="quarter" idx="10" hasCustomPrompt="1"/>
          </p:nvPr>
        </p:nvSpPr>
        <p:spPr>
          <a:xfrm>
            <a:off x="1667486" y="3078758"/>
            <a:ext cx="6134101" cy="577132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5" name="Espace réservé du contenu 6"/>
          <p:cNvSpPr>
            <a:spLocks noGrp="1"/>
          </p:cNvSpPr>
          <p:nvPr>
            <p:ph sz="quarter" idx="11" hasCustomPrompt="1"/>
          </p:nvPr>
        </p:nvSpPr>
        <p:spPr>
          <a:xfrm>
            <a:off x="1705973" y="3617742"/>
            <a:ext cx="2809327" cy="448628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tx1"/>
                </a:solidFill>
                <a:latin typeface="Karbon Semibold"/>
              </a:defRPr>
            </a:lvl1pPr>
          </a:lstStyle>
          <a:p>
            <a:pPr lvl="0"/>
            <a:r>
              <a:rPr lang="fr-FR" dirty="0" err="1" smtClean="0"/>
              <a:t>Sub-Title</a:t>
            </a:r>
            <a:r>
              <a:rPr lang="fr-FR" dirty="0" smtClean="0"/>
              <a:t> 1</a:t>
            </a:r>
            <a:endParaRPr lang="fr-FR" dirty="0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99540" y="628023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4020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 Titre Bleu Cl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02_Point_FinalPower-1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Espace réservé du contenu 4"/>
          <p:cNvSpPr>
            <a:spLocks noGrp="1"/>
          </p:cNvSpPr>
          <p:nvPr>
            <p:ph sz="quarter" idx="10" hasCustomPrompt="1"/>
          </p:nvPr>
        </p:nvSpPr>
        <p:spPr>
          <a:xfrm>
            <a:off x="1667486" y="3078758"/>
            <a:ext cx="6134101" cy="577132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5" name="Espace réservé du contenu 6"/>
          <p:cNvSpPr>
            <a:spLocks noGrp="1"/>
          </p:cNvSpPr>
          <p:nvPr>
            <p:ph sz="quarter" idx="11" hasCustomPrompt="1"/>
          </p:nvPr>
        </p:nvSpPr>
        <p:spPr>
          <a:xfrm>
            <a:off x="1705973" y="3617742"/>
            <a:ext cx="2809327" cy="448628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tx1"/>
                </a:solidFill>
                <a:latin typeface="Karbon Semibold"/>
              </a:defRPr>
            </a:lvl1pPr>
          </a:lstStyle>
          <a:p>
            <a:pPr lvl="0"/>
            <a:r>
              <a:rPr lang="fr-FR" dirty="0" err="1" smtClean="0"/>
              <a:t>Sub-Title</a:t>
            </a:r>
            <a:r>
              <a:rPr lang="fr-FR" dirty="0" smtClean="0"/>
              <a:t> 1</a:t>
            </a:r>
            <a:endParaRPr lang="fr-FR" dirty="0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99540" y="64683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2049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4432"/>
            <a:ext cx="9144000" cy="7082432"/>
          </a:xfrm>
          <a:prstGeom prst="rect">
            <a:avLst/>
          </a:prstGeom>
        </p:spPr>
      </p:pic>
      <p:sp>
        <p:nvSpPr>
          <p:cNvPr id="7" name="Espace réservé du contenu 6"/>
          <p:cNvSpPr>
            <a:spLocks noGrp="1"/>
          </p:cNvSpPr>
          <p:nvPr>
            <p:ph sz="quarter" idx="10" hasCustomPrompt="1"/>
          </p:nvPr>
        </p:nvSpPr>
        <p:spPr>
          <a:xfrm>
            <a:off x="1138466" y="1550571"/>
            <a:ext cx="5827486" cy="914400"/>
          </a:xfrm>
        </p:spPr>
        <p:txBody>
          <a:bodyPr/>
          <a:lstStyle>
            <a:lvl1pPr>
              <a:defRPr baseline="0">
                <a:solidFill>
                  <a:srgbClr val="032400"/>
                </a:solidFill>
              </a:defRPr>
            </a:lvl1pPr>
          </a:lstStyle>
          <a:p>
            <a:pPr lvl="0"/>
            <a:r>
              <a:rPr lang="fr-FR" dirty="0" smtClean="0"/>
              <a:t>TABLE OF CONTENTS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1" hasCustomPrompt="1"/>
          </p:nvPr>
        </p:nvSpPr>
        <p:spPr>
          <a:xfrm>
            <a:off x="1475393" y="2689685"/>
            <a:ext cx="6835238" cy="2874674"/>
          </a:xfrm>
        </p:spPr>
        <p:txBody>
          <a:bodyPr>
            <a:normAutofit/>
          </a:bodyPr>
          <a:lstStyle>
            <a:lvl1pPr marL="514350" indent="-514350">
              <a:lnSpc>
                <a:spcPct val="150000"/>
              </a:lnSpc>
              <a:buClr>
                <a:srgbClr val="1CAF96"/>
              </a:buClr>
              <a:buFont typeface="+mj-lt"/>
              <a:buAutoNum type="arabicPeriod"/>
              <a:defRPr sz="2000" b="0" i="0" baseline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pPr lvl="0"/>
            <a:r>
              <a:rPr lang="fr-FR" dirty="0" smtClean="0"/>
              <a:t>...</a:t>
            </a:r>
          </a:p>
          <a:p>
            <a:pPr lvl="0"/>
            <a:r>
              <a:rPr lang="fr-FR" dirty="0" smtClean="0"/>
              <a:t>...</a:t>
            </a:r>
          </a:p>
          <a:p>
            <a:pPr lvl="0"/>
            <a:r>
              <a:rPr lang="fr-FR" dirty="0" smtClean="0"/>
              <a:t>...</a:t>
            </a:r>
          </a:p>
          <a:p>
            <a:pPr lvl="0"/>
            <a:r>
              <a:rPr lang="fr-FR" dirty="0" smtClean="0"/>
              <a:t>...</a:t>
            </a:r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6015" y="6221787"/>
            <a:ext cx="5377963" cy="537221"/>
          </a:xfrm>
        </p:spPr>
        <p:txBody>
          <a:bodyPr>
            <a:normAutofit/>
          </a:bodyPr>
          <a:lstStyle>
            <a:lvl1pPr>
              <a:defRPr sz="140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Date, Place, Name</a:t>
            </a:r>
            <a:endParaRPr lang="fr-FR" dirty="0"/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283711" y="137894"/>
            <a:ext cx="5377963" cy="537221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Table of contents &gt;</a:t>
            </a:r>
            <a:endParaRPr lang="fr-FR" dirty="0"/>
          </a:p>
        </p:txBody>
      </p:sp>
      <p:sp>
        <p:nvSpPr>
          <p:cNvPr id="10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99540" y="62263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9200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296"/>
            <a:ext cx="9144000" cy="7064296"/>
          </a:xfrm>
          <a:prstGeom prst="rect">
            <a:avLst/>
          </a:prstGeom>
        </p:spPr>
      </p:pic>
      <p:sp>
        <p:nvSpPr>
          <p:cNvPr id="4" name="Espace réservé du contenu 4"/>
          <p:cNvSpPr>
            <a:spLocks noGrp="1"/>
          </p:cNvSpPr>
          <p:nvPr>
            <p:ph sz="quarter" idx="10" hasCustomPrompt="1"/>
          </p:nvPr>
        </p:nvSpPr>
        <p:spPr>
          <a:xfrm>
            <a:off x="1163248" y="1576387"/>
            <a:ext cx="6134101" cy="577132"/>
          </a:xfrm>
        </p:spPr>
        <p:txBody>
          <a:bodyPr/>
          <a:lstStyle>
            <a:lvl1pPr>
              <a:defRPr baseline="0">
                <a:solidFill>
                  <a:srgbClr val="032400"/>
                </a:solidFill>
              </a:defRPr>
            </a:lvl1pPr>
          </a:lstStyle>
          <a:p>
            <a:pPr lvl="0"/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1" hasCustomPrompt="1"/>
          </p:nvPr>
        </p:nvSpPr>
        <p:spPr>
          <a:xfrm>
            <a:off x="1144572" y="2164304"/>
            <a:ext cx="6134101" cy="577132"/>
          </a:xfrm>
        </p:spPr>
        <p:txBody>
          <a:bodyPr>
            <a:normAutofit/>
          </a:bodyPr>
          <a:lstStyle>
            <a:lvl1pPr>
              <a:defRPr sz="2000" b="0" i="0" baseline="0">
                <a:solidFill>
                  <a:srgbClr val="032400"/>
                </a:solidFill>
                <a:latin typeface="Lovelo Black"/>
                <a:cs typeface="Lovelo Black"/>
              </a:defRPr>
            </a:lvl1pPr>
          </a:lstStyle>
          <a:p>
            <a:pPr lvl="0"/>
            <a:r>
              <a:rPr lang="fr-FR" dirty="0" smtClean="0"/>
              <a:t>SUB-TITLE 01</a:t>
            </a:r>
            <a:endParaRPr lang="fr-FR" dirty="0"/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283711" y="268612"/>
            <a:ext cx="5377963" cy="537221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Table of contents &gt; </a:t>
            </a:r>
            <a:r>
              <a:rPr lang="fr-FR" dirty="0" err="1" smtClean="0"/>
              <a:t>Title</a:t>
            </a:r>
            <a:endParaRPr lang="fr-FR" dirty="0"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6015" y="6284507"/>
            <a:ext cx="5377963" cy="537221"/>
          </a:xfrm>
        </p:spPr>
        <p:txBody>
          <a:bodyPr>
            <a:normAutofit/>
          </a:bodyPr>
          <a:lstStyle>
            <a:lvl1pPr>
              <a:defRPr sz="140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Date, Place, Name</a:t>
            </a:r>
            <a:endParaRPr lang="fr-FR" dirty="0"/>
          </a:p>
        </p:txBody>
      </p:sp>
      <p:sp>
        <p:nvSpPr>
          <p:cNvPr id="13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99540" y="62733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11"/>
          <p:cNvSpPr>
            <a:spLocks noGrp="1"/>
          </p:cNvSpPr>
          <p:nvPr>
            <p:ph sz="quarter" idx="14" hasCustomPrompt="1"/>
          </p:nvPr>
        </p:nvSpPr>
        <p:spPr>
          <a:xfrm>
            <a:off x="1163638" y="3137569"/>
            <a:ext cx="6869112" cy="2958778"/>
          </a:xfrm>
        </p:spPr>
        <p:txBody>
          <a:bodyPr/>
          <a:lstStyle>
            <a:lvl1pPr marL="0" indent="-169200">
              <a:buFont typeface="Arial"/>
              <a:buChar char="•"/>
              <a:defRPr sz="2000" baseline="0">
                <a:solidFill>
                  <a:srgbClr val="032400"/>
                </a:solidFill>
              </a:defRPr>
            </a:lvl1pPr>
            <a:lvl3pPr marL="158400" algn="just">
              <a:defRPr sz="1800" b="0" i="0" baseline="0">
                <a:solidFill>
                  <a:srgbClr val="032400"/>
                </a:solidFill>
                <a:latin typeface="Karbon Regular"/>
                <a:cs typeface="Karbon Regular"/>
              </a:defRPr>
            </a:lvl3pPr>
            <a:lvl4pPr marL="0" indent="-162000">
              <a:spcBef>
                <a:spcPts val="600"/>
              </a:spcBef>
              <a:buFont typeface="Arial"/>
              <a:buChar char="•"/>
              <a:defRPr sz="2000" baseline="0">
                <a:solidFill>
                  <a:srgbClr val="032400"/>
                </a:solidFill>
                <a:latin typeface="Lovelo Black"/>
                <a:cs typeface="Lovelo Black"/>
              </a:defRPr>
            </a:lvl4pPr>
            <a:lvl5pPr marL="180000" indent="0" algn="just">
              <a:buFontTx/>
              <a:buNone/>
              <a:defRPr sz="1800" baseline="0">
                <a:solidFill>
                  <a:srgbClr val="032400"/>
                </a:solidFill>
                <a:latin typeface="Karbon"/>
              </a:defRPr>
            </a:lvl5pPr>
          </a:lstStyle>
          <a:p>
            <a:pPr lvl="0"/>
            <a:r>
              <a:rPr lang="fr-FR" dirty="0" smtClean="0"/>
              <a:t>TITLE :</a:t>
            </a:r>
          </a:p>
          <a:p>
            <a:pPr lvl="2"/>
            <a:r>
              <a:rPr lang="fr-FR" dirty="0" smtClean="0"/>
              <a:t>.......Contents......</a:t>
            </a:r>
          </a:p>
          <a:p>
            <a:pPr lvl="2"/>
            <a:endParaRPr lang="fr-FR" dirty="0" smtClean="0"/>
          </a:p>
          <a:p>
            <a:pPr lvl="3"/>
            <a:r>
              <a:rPr lang="fr-FR" dirty="0" smtClean="0"/>
              <a:t>TITLE : </a:t>
            </a:r>
          </a:p>
          <a:p>
            <a:pPr lvl="4"/>
            <a:r>
              <a:rPr lang="fr-FR" dirty="0" smtClean="0"/>
              <a:t>..... Contents ........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9408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Transi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161"/>
            <a:ext cx="9144000" cy="7014354"/>
          </a:xfrm>
          <a:prstGeom prst="rect">
            <a:avLst/>
          </a:prstGeom>
        </p:spPr>
      </p:pic>
      <p:sp>
        <p:nvSpPr>
          <p:cNvPr id="4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283711" y="268612"/>
            <a:ext cx="5377963" cy="537221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Table of contents &gt; </a:t>
            </a:r>
            <a:r>
              <a:rPr lang="fr-FR" dirty="0" err="1" smtClean="0"/>
              <a:t>Title</a:t>
            </a:r>
            <a:endParaRPr lang="fr-FR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6015" y="6096347"/>
            <a:ext cx="5377963" cy="537221"/>
          </a:xfrm>
        </p:spPr>
        <p:txBody>
          <a:bodyPr>
            <a:normAutofit/>
          </a:bodyPr>
          <a:lstStyle>
            <a:lvl1pPr>
              <a:defRPr sz="140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Date, Place, Name</a:t>
            </a:r>
            <a:endParaRPr lang="fr-FR" dirty="0"/>
          </a:p>
        </p:txBody>
      </p:sp>
      <p:sp>
        <p:nvSpPr>
          <p:cNvPr id="6" name="Titre 6"/>
          <p:cNvSpPr>
            <a:spLocks noGrp="1"/>
          </p:cNvSpPr>
          <p:nvPr>
            <p:ph type="title" hasCustomPrompt="1"/>
          </p:nvPr>
        </p:nvSpPr>
        <p:spPr>
          <a:xfrm>
            <a:off x="560271" y="2203525"/>
            <a:ext cx="8273254" cy="17926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QUESTIONS / </a:t>
            </a:r>
            <a:br>
              <a:rPr lang="fr-FR" dirty="0" smtClean="0"/>
            </a:br>
            <a:r>
              <a:rPr lang="fr-FR" dirty="0" smtClean="0"/>
              <a:t>ANSWERS</a:t>
            </a:r>
            <a:endParaRPr lang="fr-FR" dirty="0"/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80864" y="64870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3603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4011"/>
            <a:ext cx="9144000" cy="7046204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5899540" y="64870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032400"/>
                </a:solidFill>
                <a:latin typeface="Karbon Semibold"/>
                <a:cs typeface="Karbon Semibold"/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7986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6"/>
          <p:cNvSpPr>
            <a:spLocks noGrp="1"/>
          </p:cNvSpPr>
          <p:nvPr>
            <p:ph type="title" hasCustomPrompt="1"/>
          </p:nvPr>
        </p:nvSpPr>
        <p:spPr>
          <a:xfrm>
            <a:off x="513167" y="2512610"/>
            <a:ext cx="8249165" cy="59576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/>
            </a:lvl1pPr>
          </a:lstStyle>
          <a:p>
            <a:pPr lvl="0"/>
            <a:r>
              <a:rPr lang="fr-FR" sz="2800" dirty="0" smtClean="0">
                <a:solidFill>
                  <a:srgbClr val="032400"/>
                </a:solidFill>
                <a:latin typeface="Lovelo Black"/>
              </a:rPr>
              <a:t>TITLE</a:t>
            </a:r>
            <a:endParaRPr lang="fr-FR" dirty="0"/>
          </a:p>
        </p:txBody>
      </p:sp>
      <p:sp>
        <p:nvSpPr>
          <p:cNvPr id="3" name="Espace réservé du texte 8"/>
          <p:cNvSpPr>
            <a:spLocks noGrp="1"/>
          </p:cNvSpPr>
          <p:nvPr>
            <p:ph type="body" sz="quarter" idx="10" hasCustomPrompt="1"/>
          </p:nvPr>
        </p:nvSpPr>
        <p:spPr>
          <a:xfrm>
            <a:off x="1334235" y="3163156"/>
            <a:ext cx="6465908" cy="5421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Lovelo Black"/>
              </a:defRPr>
            </a:lvl1pPr>
          </a:lstStyle>
          <a:p>
            <a:pPr lvl="0"/>
            <a:r>
              <a:rPr lang="fr-FR" dirty="0" smtClean="0"/>
              <a:t>SUB-TITLE </a:t>
            </a:r>
          </a:p>
        </p:txBody>
      </p:sp>
      <p:sp>
        <p:nvSpPr>
          <p:cNvPr id="4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2322082" y="4079090"/>
            <a:ext cx="4669823" cy="513220"/>
          </a:xfrm>
        </p:spPr>
        <p:txBody>
          <a:bodyPr/>
          <a:lstStyle>
            <a:lvl1pPr algn="ctr">
              <a:defRPr sz="2000" baseline="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err="1" smtClean="0"/>
              <a:t>Sub-Title</a:t>
            </a:r>
            <a:r>
              <a:rPr lang="fr-FR" dirty="0" smtClean="0"/>
              <a:t> 2</a:t>
            </a:r>
            <a:endParaRPr lang="fr-FR" dirty="0"/>
          </a:p>
        </p:txBody>
      </p:sp>
      <p:sp>
        <p:nvSpPr>
          <p:cNvPr id="5" name="Espace réservé du texte 16"/>
          <p:cNvSpPr>
            <a:spLocks noGrp="1"/>
          </p:cNvSpPr>
          <p:nvPr>
            <p:ph type="body" sz="quarter" idx="12" hasCustomPrompt="1"/>
          </p:nvPr>
        </p:nvSpPr>
        <p:spPr>
          <a:xfrm>
            <a:off x="204823" y="6020569"/>
            <a:ext cx="5978842" cy="58569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rgbClr val="032400"/>
                </a:solidFill>
                <a:latin typeface="Karbon Semibold"/>
              </a:defRPr>
            </a:lvl1pPr>
          </a:lstStyle>
          <a:p>
            <a:pPr lvl="0"/>
            <a:r>
              <a:rPr lang="fr-FR" dirty="0" smtClean="0"/>
              <a:t>Date, Place, Name</a:t>
            </a:r>
          </a:p>
        </p:txBody>
      </p:sp>
    </p:spTree>
    <p:extLst>
      <p:ext uri="{BB962C8B-B14F-4D97-AF65-F5344CB8AC3E}">
        <p14:creationId xmlns:p14="http://schemas.microsoft.com/office/powerpoint/2010/main" val="76932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9.jpg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10.jpg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" y="0"/>
            <a:ext cx="9139229" cy="6854422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22727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538341"/>
            <a:ext cx="8229600" cy="28679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TITLE</a:t>
            </a:r>
          </a:p>
          <a:p>
            <a:pPr lvl="1"/>
            <a:r>
              <a:rPr lang="fr-FR" dirty="0" err="1" smtClean="0"/>
              <a:t>Sub-Title</a:t>
            </a:r>
            <a:r>
              <a:rPr lang="fr-FR" dirty="0" smtClean="0"/>
              <a:t> </a:t>
            </a:r>
          </a:p>
          <a:p>
            <a:pPr lvl="2"/>
            <a:r>
              <a:rPr lang="fr-FR" dirty="0" err="1" smtClean="0"/>
              <a:t>Sub-Title</a:t>
            </a:r>
            <a:r>
              <a:rPr lang="fr-FR" dirty="0" smtClean="0"/>
              <a:t> 2</a:t>
            </a:r>
          </a:p>
          <a:p>
            <a:pPr lvl="4"/>
            <a:r>
              <a:rPr lang="fr-FR" dirty="0" smtClean="0"/>
              <a:t>Contents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.</a:t>
            </a:r>
            <a:fld id="{9A0F4256-5836-A347-B92B-3123679EC5AA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9495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702" r:id="rId3"/>
    <p:sldLayoutId id="2147483701" r:id="rId4"/>
    <p:sldLayoutId id="2147483717" r:id="rId5"/>
    <p:sldLayoutId id="2147483724" r:id="rId6"/>
    <p:sldLayoutId id="2147483720" r:id="rId7"/>
    <p:sldLayoutId id="2147483722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Lovelo Black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bg1"/>
          </a:solidFill>
          <a:latin typeface="Lovelo Black"/>
          <a:ea typeface="+mn-ea"/>
          <a:cs typeface="Lovelo Black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2800" b="0" i="0" kern="1200">
          <a:solidFill>
            <a:srgbClr val="1CAF96"/>
          </a:solidFill>
          <a:latin typeface="Karbon Semibold"/>
          <a:ea typeface="+mn-ea"/>
          <a:cs typeface="Karbon Semibold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2000" b="0" i="0" kern="1200" baseline="0">
          <a:solidFill>
            <a:srgbClr val="FFFFFF"/>
          </a:solidFill>
          <a:latin typeface="Karbon Semibold"/>
          <a:ea typeface="+mn-ea"/>
          <a:cs typeface="Karbon Semibold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2000" b="0" i="0" kern="1200">
          <a:solidFill>
            <a:srgbClr val="FFFFFF"/>
          </a:solidFill>
          <a:latin typeface="Karbon Semibold"/>
          <a:ea typeface="+mn-ea"/>
          <a:cs typeface="Karbon Semi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9246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386439"/>
            <a:ext cx="8229600" cy="3273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TITLE</a:t>
            </a:r>
          </a:p>
          <a:p>
            <a:pPr lvl="1"/>
            <a:r>
              <a:rPr lang="fr-FR" dirty="0" err="1" smtClean="0"/>
              <a:t>Sub-Title</a:t>
            </a:r>
            <a:endParaRPr lang="fr-FR" dirty="0" smtClean="0"/>
          </a:p>
          <a:p>
            <a:pPr lvl="2"/>
            <a:r>
              <a:rPr lang="fr-FR" dirty="0" err="1" smtClean="0"/>
              <a:t>Sub-Title</a:t>
            </a:r>
            <a:r>
              <a:rPr lang="fr-FR" dirty="0" smtClean="0"/>
              <a:t> 2</a:t>
            </a:r>
          </a:p>
          <a:p>
            <a:pPr lvl="3"/>
            <a:r>
              <a:rPr lang="fr-FR" dirty="0" smtClean="0"/>
              <a:t>Contents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.</a:t>
            </a:r>
            <a:fld id="{30B131D6-31E1-B341-A568-6C6322A4A422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197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711" r:id="rId2"/>
    <p:sldLayoutId id="2147483709" r:id="rId3"/>
    <p:sldLayoutId id="2147483707" r:id="rId4"/>
    <p:sldLayoutId id="2147483718" r:id="rId5"/>
    <p:sldLayoutId id="2147483723" r:id="rId6"/>
    <p:sldLayoutId id="2147483719" r:id="rId7"/>
    <p:sldLayoutId id="2147483721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3200" kern="1200" baseline="0">
          <a:solidFill>
            <a:srgbClr val="032400"/>
          </a:solidFill>
          <a:latin typeface="Lovelo Black"/>
          <a:ea typeface="+mj-ea"/>
          <a:cs typeface="Lovelo Black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rgbClr val="032400"/>
          </a:solidFill>
          <a:latin typeface="Lovelo Black"/>
          <a:ea typeface="+mn-ea"/>
          <a:cs typeface="Lovelo Black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2800" b="0" i="0" kern="1200">
          <a:solidFill>
            <a:schemeClr val="bg1"/>
          </a:solidFill>
          <a:latin typeface="Karbon Semibold"/>
          <a:ea typeface="+mn-ea"/>
          <a:cs typeface="Karbon Semibold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2000" b="0" i="0" kern="1200" baseline="0">
          <a:solidFill>
            <a:srgbClr val="032400"/>
          </a:solidFill>
          <a:latin typeface="Karbon Semibold"/>
          <a:ea typeface="+mn-ea"/>
          <a:cs typeface="Karbon Semibold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2000" b="0" i="0" kern="1200">
          <a:solidFill>
            <a:srgbClr val="032400"/>
          </a:solidFill>
          <a:latin typeface="Karbon Semibold"/>
          <a:ea typeface="+mn-ea"/>
          <a:cs typeface="Karbon Semibold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9765"/>
            <a:ext cx="9144000" cy="6858000"/>
          </a:xfrm>
          <a:prstGeom prst="rect">
            <a:avLst/>
          </a:prstGeom>
        </p:spPr>
      </p:pic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457200" y="195837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TITLE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457200" y="3241126"/>
            <a:ext cx="8229600" cy="29907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TITLE</a:t>
            </a:r>
          </a:p>
          <a:p>
            <a:pPr lvl="1"/>
            <a:r>
              <a:rPr lang="fr-FR" dirty="0" err="1" smtClean="0"/>
              <a:t>Sub-Title</a:t>
            </a:r>
            <a:endParaRPr lang="fr-FR" dirty="0" smtClean="0"/>
          </a:p>
          <a:p>
            <a:pPr lvl="2"/>
            <a:r>
              <a:rPr lang="fr-FR" dirty="0" err="1" smtClean="0"/>
              <a:t>Sub-Title</a:t>
            </a:r>
            <a:r>
              <a:rPr lang="fr-FR" dirty="0" smtClean="0"/>
              <a:t> 2</a:t>
            </a:r>
          </a:p>
          <a:p>
            <a:pPr lvl="3"/>
            <a:r>
              <a:rPr lang="fr-FR" dirty="0" smtClean="0"/>
              <a:t>Contents</a:t>
            </a:r>
          </a:p>
          <a:p>
            <a:pPr lvl="3"/>
            <a:endParaRPr lang="fr-FR" dirty="0" smtClean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.</a:t>
            </a:r>
            <a:fld id="{6FD9108C-E8C2-434F-969F-AC670FD18C51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53725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708" r:id="rId2"/>
    <p:sldLayoutId id="2147483712" r:id="rId3"/>
    <p:sldLayoutId id="2147483710" r:id="rId4"/>
    <p:sldLayoutId id="2147483714" r:id="rId5"/>
    <p:sldLayoutId id="2147483706" r:id="rId6"/>
    <p:sldLayoutId id="2147483716" r:id="rId7"/>
    <p:sldLayoutId id="2147483696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3200" kern="1200" baseline="0">
          <a:solidFill>
            <a:srgbClr val="032400"/>
          </a:solidFill>
          <a:latin typeface="Lovelo Black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rgbClr val="032400"/>
          </a:solidFill>
          <a:latin typeface="Lovelo Black"/>
          <a:ea typeface="+mn-ea"/>
          <a:cs typeface="+mn-cs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2800" kern="1200" baseline="0">
          <a:solidFill>
            <a:srgbClr val="1CAF96"/>
          </a:solidFill>
          <a:latin typeface="Karbon Semibold"/>
          <a:ea typeface="+mn-ea"/>
          <a:cs typeface="+mn-cs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2000" kern="1200" baseline="0">
          <a:solidFill>
            <a:srgbClr val="032400"/>
          </a:solidFill>
          <a:latin typeface="Karbon Semibold"/>
          <a:ea typeface="+mn-ea"/>
          <a:cs typeface="+mn-cs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rgbClr val="1CAF96"/>
          </a:solidFill>
          <a:latin typeface="Karbon Semibold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352" y="5915761"/>
            <a:ext cx="2162993" cy="87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112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.</a:t>
            </a:r>
            <a:fld id="{9A0F4256-5836-A347-B92B-3123679EC5AA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8259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.</a:t>
            </a:r>
            <a:fld id="{9A0F4256-5836-A347-B92B-3123679EC5AA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982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.</a:t>
            </a:r>
            <a:fld id="{9A0F4256-5836-A347-B92B-3123679EC5AA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8206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.</a:t>
            </a:r>
            <a:fld id="{9A0F4256-5836-A347-B92B-3123679EC5AA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596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.</a:t>
            </a:r>
            <a:fld id="{9A0F4256-5836-A347-B92B-3123679EC5AA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1541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.</a:t>
            </a:r>
            <a:fld id="{9A0F4256-5836-A347-B92B-3123679EC5AA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8947410"/>
      </p:ext>
    </p:extLst>
  </p:cSld>
  <p:clrMapOvr>
    <a:masterClrMapping/>
  </p:clrMapOvr>
</p:sld>
</file>

<file path=ppt/theme/theme1.xml><?xml version="1.0" encoding="utf-8"?>
<a:theme xmlns:a="http://schemas.openxmlformats.org/drawingml/2006/main" name="UIA Bleu Foncé">
  <a:themeElements>
    <a:clrScheme name="AIU Bleu Foncé">
      <a:dk1>
        <a:srgbClr val="032400"/>
      </a:dk1>
      <a:lt1>
        <a:srgbClr val="FFFFFF"/>
      </a:lt1>
      <a:dk2>
        <a:srgbClr val="1CAF96"/>
      </a:dk2>
      <a:lt2>
        <a:srgbClr val="032400"/>
      </a:lt2>
      <a:accent1>
        <a:srgbClr val="1CC196"/>
      </a:accent1>
      <a:accent2>
        <a:srgbClr val="033700"/>
      </a:accent2>
      <a:accent3>
        <a:srgbClr val="032437"/>
      </a:accent3>
      <a:accent4>
        <a:srgbClr val="1CD196"/>
      </a:accent4>
      <a:accent5>
        <a:srgbClr val="4BAC80"/>
      </a:accent5>
      <a:accent6>
        <a:srgbClr val="2C2400"/>
      </a:accent6>
      <a:hlink>
        <a:srgbClr val="1C7096"/>
      </a:hlink>
      <a:folHlink>
        <a:srgbClr val="1CAF96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UIA Bleu Clair">
  <a:themeElements>
    <a:clrScheme name="AIU Bleu Clair">
      <a:dk1>
        <a:srgbClr val="032400"/>
      </a:dk1>
      <a:lt1>
        <a:srgbClr val="FFFFFF"/>
      </a:lt1>
      <a:dk2>
        <a:srgbClr val="1CAF96"/>
      </a:dk2>
      <a:lt2>
        <a:srgbClr val="032400"/>
      </a:lt2>
      <a:accent1>
        <a:srgbClr val="1CC196"/>
      </a:accent1>
      <a:accent2>
        <a:srgbClr val="033700"/>
      </a:accent2>
      <a:accent3>
        <a:srgbClr val="032437"/>
      </a:accent3>
      <a:accent4>
        <a:srgbClr val="1CD196"/>
      </a:accent4>
      <a:accent5>
        <a:srgbClr val="4BAC80"/>
      </a:accent5>
      <a:accent6>
        <a:srgbClr val="2C2400"/>
      </a:accent6>
      <a:hlink>
        <a:srgbClr val="1C7096"/>
      </a:hlink>
      <a:folHlink>
        <a:srgbClr val="1CAF96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UIA Gris Clair">
  <a:themeElements>
    <a:clrScheme name="AIU Gris Clair">
      <a:dk1>
        <a:srgbClr val="032400"/>
      </a:dk1>
      <a:lt1>
        <a:srgbClr val="FFFFFF"/>
      </a:lt1>
      <a:dk2>
        <a:srgbClr val="1CAF96"/>
      </a:dk2>
      <a:lt2>
        <a:srgbClr val="032400"/>
      </a:lt2>
      <a:accent1>
        <a:srgbClr val="1CC196"/>
      </a:accent1>
      <a:accent2>
        <a:srgbClr val="033700"/>
      </a:accent2>
      <a:accent3>
        <a:srgbClr val="032437"/>
      </a:accent3>
      <a:accent4>
        <a:srgbClr val="1CD196"/>
      </a:accent4>
      <a:accent5>
        <a:srgbClr val="4BAC80"/>
      </a:accent5>
      <a:accent6>
        <a:srgbClr val="2C2400"/>
      </a:accent6>
      <a:hlink>
        <a:srgbClr val="1C7096"/>
      </a:hlink>
      <a:folHlink>
        <a:srgbClr val="1CAF96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dirty="0" smtClean="0">
            <a:solidFill>
              <a:srgbClr val="032400"/>
            </a:solidFill>
            <a:latin typeface="Lovelo Black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12</Words>
  <Application>Microsoft Office PowerPoint</Application>
  <PresentationFormat>On-screen Show (4:3)</PresentationFormat>
  <Paragraphs>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Karbon</vt:lpstr>
      <vt:lpstr>Karbon Regular</vt:lpstr>
      <vt:lpstr>Karbon Semibold</vt:lpstr>
      <vt:lpstr>Lovelo Black</vt:lpstr>
      <vt:lpstr>UIA Bleu Foncé</vt:lpstr>
      <vt:lpstr>UIA Bleu Clair</vt:lpstr>
      <vt:lpstr>UIA Gris Clair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helene helene</dc:creator>
  <cp:lastModifiedBy>Hélène Berges</cp:lastModifiedBy>
  <cp:revision>27</cp:revision>
  <dcterms:created xsi:type="dcterms:W3CDTF">2015-11-03T14:02:49Z</dcterms:created>
  <dcterms:modified xsi:type="dcterms:W3CDTF">2017-11-22T13:21:51Z</dcterms:modified>
</cp:coreProperties>
</file>